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mfortaa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8few7IXq4yBeF7cD8O58gUqjZ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78" y="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09028">
            <a:off x="643561" y="8246589"/>
            <a:ext cx="1267245" cy="12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t="2596"/>
          <a:stretch/>
        </p:blipFill>
        <p:spPr>
          <a:xfrm rot="5400000" flipH="1">
            <a:off x="16591768" y="1824011"/>
            <a:ext cx="1335062" cy="40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220712" cy="1980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3339700" y="1099475"/>
            <a:ext cx="12957000" cy="4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47" i="0" u="none" strike="noStrike" cap="none">
                <a:solidFill>
                  <a:srgbClr val="DF98B6"/>
                </a:solidFill>
                <a:latin typeface="Comfortaa"/>
                <a:ea typeface="Comfortaa"/>
                <a:cs typeface="Comfortaa"/>
                <a:sym typeface="Comfortaa"/>
              </a:rPr>
              <a:t>BÁO CÁO  OLAP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98916">
            <a:off x="2789083" y="6550417"/>
            <a:ext cx="13076234" cy="256621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926605" y="7171082"/>
            <a:ext cx="7783202" cy="118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Đỗ Thanh Trường- 20522079</a:t>
            </a:r>
            <a:endParaRPr/>
          </a:p>
          <a:p>
            <a:pPr marL="0" marR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Lê Ngọc Mai Thanh- 20521913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632" y="3437092"/>
            <a:ext cx="481551" cy="203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7674156">
            <a:off x="15314304" y="5702264"/>
            <a:ext cx="1395412" cy="115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 l="17210" t="24148"/>
          <a:stretch/>
        </p:blipFill>
        <p:spPr>
          <a:xfrm rot="10800000">
            <a:off x="15687747" y="7952309"/>
            <a:ext cx="2600253" cy="233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 l="23714" t="22934"/>
          <a:stretch/>
        </p:blipFill>
        <p:spPr>
          <a:xfrm rot="5400000">
            <a:off x="15929052" y="-261085"/>
            <a:ext cx="2660495" cy="250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2951408" y="1384650"/>
            <a:ext cx="1386664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Đếm số lượng vận động viên tham gia của từng quốc gia</a:t>
            </a:r>
            <a:endParaRPr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69782" y="2475524"/>
            <a:ext cx="13629892" cy="7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3833912" y="1266148"/>
            <a:ext cx="118097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Tổng số lượng HC theo từng quốc gia và năm của thế vận hội Olympic bằng PowerBI</a:t>
            </a:r>
            <a:endParaRPr/>
          </a:p>
        </p:txBody>
      </p:sp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9221" y="2825208"/>
            <a:ext cx="11764404" cy="746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3833912" y="1266148"/>
            <a:ext cx="118097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Tổng số lượng HC theo từng quốc gia đối với từng môn thi đấu bằng PowerBI</a:t>
            </a:r>
            <a:endParaRPr/>
          </a:p>
        </p:txBody>
      </p:sp>
      <p:pic>
        <p:nvPicPr>
          <p:cNvPr id="226" name="Google Shape;226;p12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68118" y="2790148"/>
            <a:ext cx="11585032" cy="730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3833912" y="1266148"/>
            <a:ext cx="118097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Liệt kê 5 quốc gia đạt được số lượng HCB nhiều nhất năm 2022, sắp xếp theo số lượng giảm dần</a:t>
            </a:r>
            <a:endParaRPr/>
          </a:p>
        </p:txBody>
      </p:sp>
      <p:pic>
        <p:nvPicPr>
          <p:cNvPr id="239" name="Google Shape;239;p13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8626" y="3025979"/>
            <a:ext cx="14900286" cy="65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 txBox="1"/>
          <p:nvPr/>
        </p:nvSpPr>
        <p:spPr>
          <a:xfrm>
            <a:off x="3833912" y="1266148"/>
            <a:ext cx="118097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Top 5 quốc gia đạt được nhiều HCV nhất thế vận hội Beijing năm 2022</a:t>
            </a:r>
            <a:endParaRPr/>
          </a:p>
        </p:txBody>
      </p:sp>
      <p:pic>
        <p:nvPicPr>
          <p:cNvPr id="252" name="Google Shape;252;p14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2063" y="2906888"/>
            <a:ext cx="15073412" cy="691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3352739"/>
            <a:ext cx="5590748" cy="693426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/>
          <p:nvPr/>
        </p:nvSpPr>
        <p:spPr>
          <a:xfrm>
            <a:off x="2795374" y="322486"/>
            <a:ext cx="12698657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99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DATA MINING</a:t>
            </a:r>
            <a:endParaRPr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558229">
            <a:off x="3761616" y="-272869"/>
            <a:ext cx="1661309" cy="15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5">
            <a:alphaModFix/>
          </a:blip>
          <a:srcRect l="22643" t="29725"/>
          <a:stretch/>
        </p:blipFill>
        <p:spPr>
          <a:xfrm flipH="1">
            <a:off x="16447917" y="34380"/>
            <a:ext cx="1840083" cy="163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292004">
            <a:off x="15284159" y="3216957"/>
            <a:ext cx="1426810" cy="66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22393">
            <a:off x="760163" y="1141943"/>
            <a:ext cx="879808" cy="84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762743" y="8738866"/>
            <a:ext cx="827317" cy="103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121315">
            <a:off x="10652837" y="8734157"/>
            <a:ext cx="1225888" cy="101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43071" y="4751515"/>
            <a:ext cx="11846989" cy="3280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/>
        </p:nvSpPr>
        <p:spPr>
          <a:xfrm>
            <a:off x="5392250" y="2685989"/>
            <a:ext cx="9343215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THUẬT TOÁN DECISION TREE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2914550" y="172801"/>
            <a:ext cx="12698657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DATA MINING</a:t>
            </a:r>
            <a:endParaRPr/>
          </a:p>
        </p:txBody>
      </p:sp>
      <p:pic>
        <p:nvPicPr>
          <p:cNvPr id="273" name="Google Shape;2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558229">
            <a:off x="4675056" y="-386867"/>
            <a:ext cx="1661309" cy="15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6"/>
          <p:cNvPicPr preferRelativeResize="0"/>
          <p:nvPr/>
        </p:nvPicPr>
        <p:blipFill rotWithShape="1">
          <a:blip r:embed="rId4">
            <a:alphaModFix/>
          </a:blip>
          <a:srcRect l="22643" t="29725"/>
          <a:stretch/>
        </p:blipFill>
        <p:spPr>
          <a:xfrm flipH="1">
            <a:off x="16447917" y="34380"/>
            <a:ext cx="1840083" cy="163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92004">
            <a:off x="15549121" y="2665783"/>
            <a:ext cx="1426810" cy="66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22393">
            <a:off x="760163" y="1141943"/>
            <a:ext cx="879808" cy="84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62743" y="8738866"/>
            <a:ext cx="827317" cy="103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121315">
            <a:off x="10652837" y="8734157"/>
            <a:ext cx="1225888" cy="101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70845" y="2996544"/>
            <a:ext cx="12891681" cy="70210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6"/>
          <p:cNvSpPr txBox="1"/>
          <p:nvPr/>
        </p:nvSpPr>
        <p:spPr>
          <a:xfrm>
            <a:off x="4592271" y="1672569"/>
            <a:ext cx="934321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THUẬT TOÁN DECISION TREE CLASSIFICATION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543714" y="4234853"/>
            <a:ext cx="4879543" cy="605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2795374" y="322486"/>
            <a:ext cx="12698657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99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DATA MINING</a:t>
            </a:r>
            <a:endParaRPr/>
          </a:p>
        </p:txBody>
      </p:sp>
      <p:pic>
        <p:nvPicPr>
          <p:cNvPr id="287" name="Google Shape;28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558229">
            <a:off x="3761616" y="-272869"/>
            <a:ext cx="1661309" cy="15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5">
            <a:alphaModFix/>
          </a:blip>
          <a:srcRect l="22643" t="29725"/>
          <a:stretch/>
        </p:blipFill>
        <p:spPr>
          <a:xfrm flipH="1">
            <a:off x="16447917" y="34380"/>
            <a:ext cx="1840083" cy="163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22393">
            <a:off x="760163" y="1141943"/>
            <a:ext cx="879808" cy="84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121315">
            <a:off x="4317992" y="9519051"/>
            <a:ext cx="1225888" cy="101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09049" y="3094441"/>
            <a:ext cx="11811676" cy="14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9">
            <a:alphaModFix/>
          </a:blip>
          <a:srcRect r="10176"/>
          <a:stretch/>
        </p:blipFill>
        <p:spPr>
          <a:xfrm>
            <a:off x="5109049" y="4763806"/>
            <a:ext cx="11811676" cy="500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259300" y="9248131"/>
            <a:ext cx="827317" cy="103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4592271" y="2046691"/>
            <a:ext cx="934321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THUẬT TOÁN NAVIE BAYES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/>
        </p:nvSpPr>
        <p:spPr>
          <a:xfrm>
            <a:off x="3776421" y="2971152"/>
            <a:ext cx="11338196" cy="418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THANK YOU FOR LISTENING</a:t>
            </a: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 l="1068" t="30157" r="3854"/>
          <a:stretch/>
        </p:blipFill>
        <p:spPr>
          <a:xfrm>
            <a:off x="8449722" y="0"/>
            <a:ext cx="1404340" cy="244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/>
          <p:cNvPicPr preferRelativeResize="0"/>
          <p:nvPr/>
        </p:nvPicPr>
        <p:blipFill rotWithShape="1">
          <a:blip r:embed="rId4">
            <a:alphaModFix/>
          </a:blip>
          <a:srcRect l="2319" t="16209" r="26975" b="7038"/>
          <a:stretch/>
        </p:blipFill>
        <p:spPr>
          <a:xfrm>
            <a:off x="14771975" y="0"/>
            <a:ext cx="3516025" cy="35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5">
            <a:alphaModFix/>
          </a:blip>
          <a:srcRect l="23714" t="22934"/>
          <a:stretch/>
        </p:blipFill>
        <p:spPr>
          <a:xfrm rot="10800000" flipH="1">
            <a:off x="0" y="6396994"/>
            <a:ext cx="4134925" cy="389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48449">
            <a:off x="806351" y="849129"/>
            <a:ext cx="1058681" cy="101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99888" y="4209035"/>
            <a:ext cx="744174" cy="93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996376">
            <a:off x="3373916" y="2927646"/>
            <a:ext cx="1522018" cy="126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 rotWithShape="1">
          <a:blip r:embed="rId9">
            <a:alphaModFix/>
          </a:blip>
          <a:srcRect l="20800"/>
          <a:stretch/>
        </p:blipFill>
        <p:spPr>
          <a:xfrm rot="10800000">
            <a:off x="15417226" y="7690723"/>
            <a:ext cx="2870774" cy="6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893" y="690756"/>
            <a:ext cx="16028214" cy="890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3670" y="898431"/>
            <a:ext cx="15280661" cy="8490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463746" y="2321706"/>
            <a:ext cx="13618384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3746" y="1288872"/>
            <a:ext cx="822511" cy="103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5462981" y="690756"/>
            <a:ext cx="1796319" cy="199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97580" flipH="1">
            <a:off x="1243278" y="501797"/>
            <a:ext cx="1284901" cy="157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46954">
            <a:off x="15918690" y="8564449"/>
            <a:ext cx="1267245" cy="12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72939">
            <a:off x="724545" y="8237807"/>
            <a:ext cx="1521321" cy="1264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3286257" y="4476750"/>
            <a:ext cx="5678281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TỔNG QUAN ĐỒ ÁN</a:t>
            </a:r>
            <a:endParaRPr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3286257" y="6831548"/>
            <a:ext cx="534936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0113618" y="4476750"/>
            <a:ext cx="534936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QUÁ TRÌNH SSIS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0113618" y="6831548"/>
            <a:ext cx="4515032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DATA MINING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12" y="647890"/>
            <a:ext cx="16840976" cy="899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693096">
            <a:off x="269709" y="552616"/>
            <a:ext cx="2658418" cy="6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282" y="8942913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7629803" y="9524594"/>
            <a:ext cx="3028394" cy="54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7">
            <a:alphaModFix/>
          </a:blip>
          <a:srcRect l="665" t="12429" r="13074" b="103"/>
          <a:stretch/>
        </p:blipFill>
        <p:spPr>
          <a:xfrm>
            <a:off x="15142313" y="0"/>
            <a:ext cx="3598217" cy="34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7650384">
            <a:off x="17015353" y="4876186"/>
            <a:ext cx="1521321" cy="12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9">
            <a:alphaModFix/>
          </a:blip>
          <a:srcRect l="971" r="970"/>
          <a:stretch/>
        </p:blipFill>
        <p:spPr>
          <a:xfrm>
            <a:off x="3455723" y="3222408"/>
            <a:ext cx="12417622" cy="6883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5560950" y="261937"/>
            <a:ext cx="716609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1770682" y="1590543"/>
            <a:ext cx="153504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Phân tích bộ dữ liệu "Olympic Summer &amp; Winter Games" từ năm 1986-2022 Bộ dữ liệu gồm 2</a:t>
            </a:r>
            <a:r>
              <a:rPr lang="en-US" sz="3999">
                <a:solidFill>
                  <a:srgbClr val="60699E"/>
                </a:solidFill>
              </a:rPr>
              <a:t>2</a:t>
            </a: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 cột thuộc tính, 65535 dòng dữ liệu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/>
        </p:nvSpPr>
        <p:spPr>
          <a:xfrm>
            <a:off x="876300" y="585973"/>
            <a:ext cx="16717913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LƯỢC ĐỒ KHO DỮ LIỆU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98398" y="5505761"/>
            <a:ext cx="463230" cy="58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l="665" t="12429" r="13074" b="103"/>
          <a:stretch/>
        </p:blipFill>
        <p:spPr>
          <a:xfrm>
            <a:off x="14450549" y="0"/>
            <a:ext cx="3837451" cy="362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 l="17735" b="22961"/>
          <a:stretch/>
        </p:blipFill>
        <p:spPr>
          <a:xfrm>
            <a:off x="7831" y="8411287"/>
            <a:ext cx="2084739" cy="19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-909958" y="2270836"/>
            <a:ext cx="3028394" cy="54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446954">
            <a:off x="16407355" y="8312905"/>
            <a:ext cx="1267245" cy="12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8">
            <a:alphaModFix/>
          </a:blip>
          <a:srcRect t="2902" b="455"/>
          <a:stretch/>
        </p:blipFill>
        <p:spPr>
          <a:xfrm>
            <a:off x="3030496" y="2104163"/>
            <a:ext cx="12409520" cy="796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/>
        </p:nvSpPr>
        <p:spPr>
          <a:xfrm>
            <a:off x="4113573" y="290513"/>
            <a:ext cx="10321886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SSIS</a:t>
            </a:r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41426">
            <a:off x="3177833" y="-132221"/>
            <a:ext cx="1871481" cy="179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 t="56470" r="51775"/>
          <a:stretch/>
        </p:blipFill>
        <p:spPr>
          <a:xfrm>
            <a:off x="13882834" y="13748"/>
            <a:ext cx="4417625" cy="26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628" y="766090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776475" y="9565013"/>
            <a:ext cx="3028394" cy="54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163" y="2543116"/>
            <a:ext cx="17060706" cy="671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/>
        </p:nvSpPr>
        <p:spPr>
          <a:xfrm>
            <a:off x="4113573" y="290513"/>
            <a:ext cx="10321886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SSIS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41426">
            <a:off x="3177833" y="-132221"/>
            <a:ext cx="1871481" cy="179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t="56470" r="51775"/>
          <a:stretch/>
        </p:blipFill>
        <p:spPr>
          <a:xfrm>
            <a:off x="13882834" y="13748"/>
            <a:ext cx="4417625" cy="26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628" y="766090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776475" y="9565013"/>
            <a:ext cx="3028394" cy="54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7">
            <a:alphaModFix/>
          </a:blip>
          <a:srcRect r="2062"/>
          <a:stretch/>
        </p:blipFill>
        <p:spPr>
          <a:xfrm>
            <a:off x="1106858" y="2681794"/>
            <a:ext cx="16525953" cy="6576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4070076" y="553122"/>
            <a:ext cx="10321886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SSIS</a:t>
            </a:r>
            <a:endParaRPr/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41426">
            <a:off x="3134335" y="130389"/>
            <a:ext cx="1871481" cy="179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4">
            <a:alphaModFix/>
          </a:blip>
          <a:srcRect t="56470" r="51775"/>
          <a:stretch/>
        </p:blipFill>
        <p:spPr>
          <a:xfrm>
            <a:off x="13882834" y="13748"/>
            <a:ext cx="4417625" cy="26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628" y="766090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776475" y="9565013"/>
            <a:ext cx="3028394" cy="54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7">
            <a:alphaModFix/>
          </a:blip>
          <a:srcRect l="827" r="14618"/>
          <a:stretch/>
        </p:blipFill>
        <p:spPr>
          <a:xfrm>
            <a:off x="913419" y="3122787"/>
            <a:ext cx="16461162" cy="600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2761948" y="6635155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 t="90" b="89"/>
          <a:stretch/>
        </p:blipFill>
        <p:spPr>
          <a:xfrm>
            <a:off x="3411394" y="2355765"/>
            <a:ext cx="12006599" cy="7647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4064196" y="1317975"/>
            <a:ext cx="11251318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Tạo khóa ngoại cho các bảng MS SQL Server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9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/>
        </p:nvSpPr>
        <p:spPr>
          <a:xfrm>
            <a:off x="1570087" y="41625"/>
            <a:ext cx="15689213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F98B6"/>
                </a:solidFill>
                <a:latin typeface="Arial"/>
                <a:ea typeface="Arial"/>
                <a:cs typeface="Arial"/>
                <a:sym typeface="Arial"/>
              </a:rPr>
              <a:t>QUÁ TRÌNH SSAS</a:t>
            </a:r>
            <a:endParaRPr/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80" y="3037379"/>
            <a:ext cx="926459" cy="11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>
            <a:off x="14126548" y="7374606"/>
            <a:ext cx="6265503" cy="43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6818048" y="746475"/>
            <a:ext cx="882504" cy="9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579544">
            <a:off x="200053" y="-23592"/>
            <a:ext cx="1339504" cy="111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1010" y="8134312"/>
            <a:ext cx="1296768" cy="18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3833912" y="1266148"/>
            <a:ext cx="1180971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0699E"/>
                </a:solidFill>
                <a:latin typeface="Arial"/>
                <a:ea typeface="Arial"/>
                <a:cs typeface="Arial"/>
                <a:sym typeface="Arial"/>
              </a:rPr>
              <a:t>Đếm số lượng vận động viên tham gia của từng giải đấu( địa điểm cụ thể)</a:t>
            </a:r>
            <a:endParaRPr/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4">
            <a:alphaModFix/>
          </a:blip>
          <a:srcRect r="26821" b="22084"/>
          <a:stretch/>
        </p:blipFill>
        <p:spPr>
          <a:xfrm rot="9895384">
            <a:off x="-1144655" y="-460980"/>
            <a:ext cx="5429485" cy="378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3347" y="2906888"/>
            <a:ext cx="12890843" cy="724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Custom</PresentationFormat>
  <Paragraphs>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Comfortaa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Lê Ngọc Mai Thanh</cp:lastModifiedBy>
  <cp:revision>1</cp:revision>
  <dcterms:created xsi:type="dcterms:W3CDTF">2006-08-16T00:00:00Z</dcterms:created>
  <dcterms:modified xsi:type="dcterms:W3CDTF">2024-01-03T15:59:05Z</dcterms:modified>
</cp:coreProperties>
</file>